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1" autoAdjust="0"/>
    <p:restoredTop sz="96405"/>
  </p:normalViewPr>
  <p:slideViewPr>
    <p:cSldViewPr snapToGrid="0">
      <p:cViewPr varScale="1">
        <p:scale>
          <a:sx n="131" d="100"/>
          <a:sy n="131" d="100"/>
        </p:scale>
        <p:origin x="2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hirag Rajendra Khachane" userId="d36eb112-96e0-4ec6-9b89-433e0db9a907" providerId="ADAL" clId="{6D358D7E-529B-2B49-B7C5-7A862AA0158C}"/>
    <pc:docChg chg="addSld delSld modSld">
      <pc:chgData name="Chirag Rajendra Khachane" userId="d36eb112-96e0-4ec6-9b89-433e0db9a907" providerId="ADAL" clId="{6D358D7E-529B-2B49-B7C5-7A862AA0158C}" dt="2024-05-09T18:34:24.127" v="22" actId="14100"/>
      <pc:docMkLst>
        <pc:docMk/>
      </pc:docMkLst>
      <pc:sldChg chg="del">
        <pc:chgData name="Chirag Rajendra Khachane" userId="d36eb112-96e0-4ec6-9b89-433e0db9a907" providerId="ADAL" clId="{6D358D7E-529B-2B49-B7C5-7A862AA0158C}" dt="2024-05-09T18:32:38.472" v="0" actId="2696"/>
        <pc:sldMkLst>
          <pc:docMk/>
          <pc:sldMk cId="95992585" sldId="256"/>
        </pc:sldMkLst>
      </pc:sldChg>
      <pc:sldChg chg="modSp mod">
        <pc:chgData name="Chirag Rajendra Khachane" userId="d36eb112-96e0-4ec6-9b89-433e0db9a907" providerId="ADAL" clId="{6D358D7E-529B-2B49-B7C5-7A862AA0158C}" dt="2024-05-09T18:34:24.127" v="22" actId="14100"/>
        <pc:sldMkLst>
          <pc:docMk/>
          <pc:sldMk cId="95992585" sldId="257"/>
        </pc:sldMkLst>
        <pc:picChg chg="mod">
          <ac:chgData name="Chirag Rajendra Khachane" userId="d36eb112-96e0-4ec6-9b89-433e0db9a907" providerId="ADAL" clId="{6D358D7E-529B-2B49-B7C5-7A862AA0158C}" dt="2024-05-09T18:34:24.127" v="22" actId="14100"/>
          <ac:picMkLst>
            <pc:docMk/>
            <pc:sldMk cId="95992585" sldId="257"/>
            <ac:picMk id="2" creationId="{86ADD5B4-8136-4EC2-B8F9-CD00DA97CFCE}"/>
          </ac:picMkLst>
        </pc:picChg>
      </pc:sldChg>
      <pc:sldChg chg="modSp add mod">
        <pc:chgData name="Chirag Rajendra Khachane" userId="d36eb112-96e0-4ec6-9b89-433e0db9a907" providerId="ADAL" clId="{6D358D7E-529B-2B49-B7C5-7A862AA0158C}" dt="2024-05-09T18:32:50.464" v="3" actId="14100"/>
        <pc:sldMkLst>
          <pc:docMk/>
          <pc:sldMk cId="3164358296" sldId="258"/>
        </pc:sldMkLst>
        <pc:picChg chg="mod">
          <ac:chgData name="Chirag Rajendra Khachane" userId="d36eb112-96e0-4ec6-9b89-433e0db9a907" providerId="ADAL" clId="{6D358D7E-529B-2B49-B7C5-7A862AA0158C}" dt="2024-05-09T18:32:50.464" v="3" actId="14100"/>
          <ac:picMkLst>
            <pc:docMk/>
            <pc:sldMk cId="3164358296" sldId="258"/>
            <ac:picMk id="2" creationId="{8C35EE1C-F4B7-4607-9366-551ABC5FC713}"/>
          </ac:picMkLst>
        </pc:picChg>
      </pc:sldChg>
      <pc:sldChg chg="modSp add mod">
        <pc:chgData name="Chirag Rajendra Khachane" userId="d36eb112-96e0-4ec6-9b89-433e0db9a907" providerId="ADAL" clId="{6D358D7E-529B-2B49-B7C5-7A862AA0158C}" dt="2024-05-09T18:33:07.145" v="6" actId="14100"/>
        <pc:sldMkLst>
          <pc:docMk/>
          <pc:sldMk cId="3971077651" sldId="259"/>
        </pc:sldMkLst>
        <pc:picChg chg="mod">
          <ac:chgData name="Chirag Rajendra Khachane" userId="d36eb112-96e0-4ec6-9b89-433e0db9a907" providerId="ADAL" clId="{6D358D7E-529B-2B49-B7C5-7A862AA0158C}" dt="2024-05-09T18:33:07.145" v="6" actId="14100"/>
          <ac:picMkLst>
            <pc:docMk/>
            <pc:sldMk cId="3971077651" sldId="259"/>
            <ac:picMk id="2" creationId="{631E8F79-73DF-464E-87B9-6DD9E58201DB}"/>
          </ac:picMkLst>
        </pc:picChg>
      </pc:sldChg>
      <pc:sldChg chg="modSp add mod">
        <pc:chgData name="Chirag Rajendra Khachane" userId="d36eb112-96e0-4ec6-9b89-433e0db9a907" providerId="ADAL" clId="{6D358D7E-529B-2B49-B7C5-7A862AA0158C}" dt="2024-05-09T18:33:24.382" v="11" actId="14100"/>
        <pc:sldMkLst>
          <pc:docMk/>
          <pc:sldMk cId="3098065858" sldId="260"/>
        </pc:sldMkLst>
        <pc:picChg chg="mod">
          <ac:chgData name="Chirag Rajendra Khachane" userId="d36eb112-96e0-4ec6-9b89-433e0db9a907" providerId="ADAL" clId="{6D358D7E-529B-2B49-B7C5-7A862AA0158C}" dt="2024-05-09T18:33:24.382" v="11" actId="14100"/>
          <ac:picMkLst>
            <pc:docMk/>
            <pc:sldMk cId="3098065858" sldId="260"/>
            <ac:picMk id="2" creationId="{A6971DFC-4BFB-45FF-B7F2-959217E478FD}"/>
          </ac:picMkLst>
        </pc:picChg>
      </pc:sldChg>
      <pc:sldChg chg="modSp add mod">
        <pc:chgData name="Chirag Rajendra Khachane" userId="d36eb112-96e0-4ec6-9b89-433e0db9a907" providerId="ADAL" clId="{6D358D7E-529B-2B49-B7C5-7A862AA0158C}" dt="2024-05-09T18:33:40.189" v="16" actId="14100"/>
        <pc:sldMkLst>
          <pc:docMk/>
          <pc:sldMk cId="2189622025" sldId="261"/>
        </pc:sldMkLst>
        <pc:picChg chg="mod">
          <ac:chgData name="Chirag Rajendra Khachane" userId="d36eb112-96e0-4ec6-9b89-433e0db9a907" providerId="ADAL" clId="{6D358D7E-529B-2B49-B7C5-7A862AA0158C}" dt="2024-05-09T18:33:40.189" v="16" actId="14100"/>
          <ac:picMkLst>
            <pc:docMk/>
            <pc:sldMk cId="2189622025" sldId="261"/>
            <ac:picMk id="2" creationId="{D02F00A2-0A5B-4486-BB04-473142CA26D5}"/>
          </ac:picMkLst>
        </pc:picChg>
      </pc:sldChg>
      <pc:sldChg chg="modSp add mod">
        <pc:chgData name="Chirag Rajendra Khachane" userId="d36eb112-96e0-4ec6-9b89-433e0db9a907" providerId="ADAL" clId="{6D358D7E-529B-2B49-B7C5-7A862AA0158C}" dt="2024-05-09T18:34:03.455" v="20" actId="14100"/>
        <pc:sldMkLst>
          <pc:docMk/>
          <pc:sldMk cId="680897909" sldId="262"/>
        </pc:sldMkLst>
        <pc:picChg chg="mod">
          <ac:chgData name="Chirag Rajendra Khachane" userId="d36eb112-96e0-4ec6-9b89-433e0db9a907" providerId="ADAL" clId="{6D358D7E-529B-2B49-B7C5-7A862AA0158C}" dt="2024-05-09T18:34:03.455" v="20" actId="14100"/>
          <ac:picMkLst>
            <pc:docMk/>
            <pc:sldMk cId="680897909" sldId="262"/>
            <ac:picMk id="2" creationId="{B4D27C5D-A60E-4947-B7DC-568F68047AD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5/9/24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Buffalo Real Estate - Overview">
            <a:extLst>
              <a:ext uri="{FF2B5EF4-FFF2-40B4-BE49-F238E27FC236}">
                <a16:creationId xmlns:a16="http://schemas.microsoft.com/office/drawing/2014/main" id="{86ADD5B4-8136-4EC2-B8F9-CD00DA97CF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roperty Profile - 3 Fargo">
            <a:extLst>
              <a:ext uri="{FF2B5EF4-FFF2-40B4-BE49-F238E27FC236}">
                <a16:creationId xmlns:a16="http://schemas.microsoft.com/office/drawing/2014/main" id="{8C35EE1C-F4B7-4607-9366-551ABC5FC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3582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roperty Profile - 112 Oxford">
            <a:extLst>
              <a:ext uri="{FF2B5EF4-FFF2-40B4-BE49-F238E27FC236}">
                <a16:creationId xmlns:a16="http://schemas.microsoft.com/office/drawing/2014/main" id="{631E8F79-73DF-464E-87B9-6DD9E5820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0776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roperty Profile - 286 Hudson">
            <a:extLst>
              <a:ext uri="{FF2B5EF4-FFF2-40B4-BE49-F238E27FC236}">
                <a16:creationId xmlns:a16="http://schemas.microsoft.com/office/drawing/2014/main" id="{A6971DFC-4BFB-45FF-B7F2-959217E47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65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roperty Profile - 343 Humboldt">
            <a:extLst>
              <a:ext uri="{FF2B5EF4-FFF2-40B4-BE49-F238E27FC236}">
                <a16:creationId xmlns:a16="http://schemas.microsoft.com/office/drawing/2014/main" id="{D02F00A2-0A5B-4486-BB04-473142CA26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6220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 descr="Property Profile - 216 W Tupper St">
            <a:extLst>
              <a:ext uri="{FF2B5EF4-FFF2-40B4-BE49-F238E27FC236}">
                <a16:creationId xmlns:a16="http://schemas.microsoft.com/office/drawing/2014/main" id="{B4D27C5D-A60E-4947-B7DC-568F68047A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897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Macintosh PowerPoint</Application>
  <PresentationFormat>Widescreen</PresentationFormat>
  <Paragraphs>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Chirag Khachane</cp:lastModifiedBy>
  <cp:revision>1</cp:revision>
  <dcterms:created xsi:type="dcterms:W3CDTF">2024-05-09T18:26:46Z</dcterms:created>
  <dcterms:modified xsi:type="dcterms:W3CDTF">2024-05-09T18:34:26Z</dcterms:modified>
</cp:coreProperties>
</file>